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2EF0-BC04-476A-949A-5768E2A84E5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A720-EED6-4D3B-AED0-EC7580D3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3"/>
            <a:ext cx="9264708" cy="69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04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43" y="-158998"/>
            <a:ext cx="10567768" cy="701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8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3" y="-451435"/>
            <a:ext cx="9741703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Prikaz na zaslonu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Judita</dc:creator>
  <cp:lastModifiedBy>Dell</cp:lastModifiedBy>
  <cp:revision>2</cp:revision>
  <dcterms:created xsi:type="dcterms:W3CDTF">2022-05-03T18:42:47Z</dcterms:created>
  <dcterms:modified xsi:type="dcterms:W3CDTF">2022-05-05T11:42:38Z</dcterms:modified>
</cp:coreProperties>
</file>